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47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D8E3"/>
    <a:srgbClr val="D03000"/>
    <a:srgbClr val="6E8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EE06EE-A772-4709-A148-7399DCC1DA85}" v="111" dt="2024-03-07T18:46:07.4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18"/>
    <p:restoredTop sz="86395"/>
  </p:normalViewPr>
  <p:slideViewPr>
    <p:cSldViewPr snapToGrid="0">
      <p:cViewPr varScale="1">
        <p:scale>
          <a:sx n="92" d="100"/>
          <a:sy n="92" d="100"/>
        </p:scale>
        <p:origin x="1536" y="96"/>
      </p:cViewPr>
      <p:guideLst/>
    </p:cSldViewPr>
  </p:slideViewPr>
  <p:outlineViewPr>
    <p:cViewPr>
      <p:scale>
        <a:sx n="33" d="100"/>
        <a:sy n="33" d="100"/>
      </p:scale>
      <p:origin x="0" y="-391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42" d="100"/>
          <a:sy n="142" d="100"/>
        </p:scale>
        <p:origin x="418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a Müller" userId="8f0ea91b-3145-49e4-a884-24afeed884cb" providerId="ADAL" clId="{80EE06EE-A772-4709-A148-7399DCC1DA85}"/>
    <pc:docChg chg="delSld modSld">
      <pc:chgData name="Luisa Müller" userId="8f0ea91b-3145-49e4-a884-24afeed884cb" providerId="ADAL" clId="{80EE06EE-A772-4709-A148-7399DCC1DA85}" dt="2024-03-07T18:46:07.495" v="113" actId="20577"/>
      <pc:docMkLst>
        <pc:docMk/>
      </pc:docMkLst>
      <pc:sldChg chg="del">
        <pc:chgData name="Luisa Müller" userId="8f0ea91b-3145-49e4-a884-24afeed884cb" providerId="ADAL" clId="{80EE06EE-A772-4709-A148-7399DCC1DA85}" dt="2024-03-07T18:18:04.941" v="1" actId="2696"/>
        <pc:sldMkLst>
          <pc:docMk/>
          <pc:sldMk cId="2415777300" sldId="261"/>
        </pc:sldMkLst>
      </pc:sldChg>
      <pc:sldChg chg="del">
        <pc:chgData name="Luisa Müller" userId="8f0ea91b-3145-49e4-a884-24afeed884cb" providerId="ADAL" clId="{80EE06EE-A772-4709-A148-7399DCC1DA85}" dt="2024-03-07T18:18:02.363" v="0" actId="2696"/>
        <pc:sldMkLst>
          <pc:docMk/>
          <pc:sldMk cId="2161048474" sldId="269"/>
        </pc:sldMkLst>
      </pc:sldChg>
      <pc:sldChg chg="modSp mod modAnim">
        <pc:chgData name="Luisa Müller" userId="8f0ea91b-3145-49e4-a884-24afeed884cb" providerId="ADAL" clId="{80EE06EE-A772-4709-A148-7399DCC1DA85}" dt="2024-03-07T18:46:07.495" v="113" actId="20577"/>
        <pc:sldMkLst>
          <pc:docMk/>
          <pc:sldMk cId="2220356907" sldId="4474"/>
        </pc:sldMkLst>
        <pc:spChg chg="mod">
          <ac:chgData name="Luisa Müller" userId="8f0ea91b-3145-49e4-a884-24afeed884cb" providerId="ADAL" clId="{80EE06EE-A772-4709-A148-7399DCC1DA85}" dt="2024-03-07T18:46:07.495" v="113" actId="20577"/>
          <ac:spMkLst>
            <pc:docMk/>
            <pc:sldMk cId="2220356907" sldId="4474"/>
            <ac:spMk id="28" creationId="{97549541-9506-3FBC-3D04-CD5C8B3B2002}"/>
          </ac:spMkLst>
        </pc:spChg>
        <pc:spChg chg="mod">
          <ac:chgData name="Luisa Müller" userId="8f0ea91b-3145-49e4-a884-24afeed884cb" providerId="ADAL" clId="{80EE06EE-A772-4709-A148-7399DCC1DA85}" dt="2024-03-07T18:45:20.965" v="85" actId="20577"/>
          <ac:spMkLst>
            <pc:docMk/>
            <pc:sldMk cId="2220356907" sldId="4474"/>
            <ac:spMk id="46" creationId="{C87FFF8A-5275-0054-15C0-9291DF92C28B}"/>
          </ac:spMkLst>
        </pc:spChg>
        <pc:spChg chg="mod">
          <ac:chgData name="Luisa Müller" userId="8f0ea91b-3145-49e4-a884-24afeed884cb" providerId="ADAL" clId="{80EE06EE-A772-4709-A148-7399DCC1DA85}" dt="2024-03-07T18:44:40.790" v="58" actId="20577"/>
          <ac:spMkLst>
            <pc:docMk/>
            <pc:sldMk cId="2220356907" sldId="4474"/>
            <ac:spMk id="48" creationId="{845A575C-FD33-FB98-89E3-D8D3FDDC0FC7}"/>
          </ac:spMkLst>
        </pc:spChg>
        <pc:spChg chg="mod">
          <ac:chgData name="Luisa Müller" userId="8f0ea91b-3145-49e4-a884-24afeed884cb" providerId="ADAL" clId="{80EE06EE-A772-4709-A148-7399DCC1DA85}" dt="2024-03-07T18:19:49.169" v="40" actId="20577"/>
          <ac:spMkLst>
            <pc:docMk/>
            <pc:sldMk cId="2220356907" sldId="4474"/>
            <ac:spMk id="75" creationId="{448E6524-A03F-26C9-E458-460E608AAA6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CEEE6E0-BC2C-012A-AFF6-BF73DEB6CC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B899E6-B757-4EAA-33E2-65DBB1A902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8CFC3-7E54-7A40-BBA2-176A299549BD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3C7CFA-F7E4-1CF2-13E1-2312D5675B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610300-86AF-6734-DAAB-78457B230C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74486-1D4F-DC45-B2E3-3EEEEFBCA0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941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BB93D-A499-8C49-89DB-894BFFA5CBDC}" type="datetimeFigureOut">
              <a:rPr lang="en-US" smtClean="0"/>
              <a:t>3/7/2024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9DD76-6F3D-1A42-8AFB-7E5F8ED431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774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DD76-6F3D-1A42-8AFB-7E5F8ED431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283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1760" y="2393022"/>
            <a:ext cx="86868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1760" y="4872697"/>
            <a:ext cx="86868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8F3DCFA-F6A8-5A19-8402-9AACD4BED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 t="10126" b="59877"/>
          <a:stretch/>
        </p:blipFill>
        <p:spPr>
          <a:xfrm>
            <a:off x="-1" y="0"/>
            <a:ext cx="2334127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7A2266-285D-F2F4-E718-1DEDE65A81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457200"/>
            <a:ext cx="1371600" cy="10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1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CD4E62-97CE-CD15-3554-286D558C2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5DC807-558B-D9CB-81C6-AF5950BD50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24863" y="0"/>
            <a:ext cx="5767137" cy="66751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953CC9-1C88-10E3-EFB5-AF7A976B12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393022"/>
            <a:ext cx="5767137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D9765F0-7D06-AEDF-2760-E13A1C368C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4872697"/>
            <a:ext cx="5767137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B263B7-F86B-CAE5-85BC-0CA0E37755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99" y="457200"/>
            <a:ext cx="1371600" cy="10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08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A3D40-E1A7-F914-BB94-DFC709972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System Font Regular"/>
              <a:buChar char="–"/>
              <a:defRPr/>
            </a:lvl2pPr>
            <a:lvl3pPr marL="1143000" indent="-228600">
              <a:buFont typeface="System Font Regular"/>
              <a:buChar char="▸"/>
              <a:defRPr/>
            </a:lvl3pPr>
            <a:lvl5pPr marL="2057400" indent="-228600">
              <a:buFont typeface="System Font Regular"/>
              <a:buChar char="–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C411E13-8868-3BCF-2A55-067B453B2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077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 Contrast 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A3D40-E1A7-F914-BB94-DFC709972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685800" indent="-228600">
              <a:buFont typeface="System Font Regular"/>
              <a:buChar char="–"/>
              <a:defRPr>
                <a:solidFill>
                  <a:schemeClr val="bg1"/>
                </a:solidFill>
              </a:defRPr>
            </a:lvl2pPr>
            <a:lvl3pPr marL="1143000" indent="-228600">
              <a:buFont typeface="System Font Regular"/>
              <a:buChar char="▸"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 marL="2057400" indent="-228600">
              <a:buClrTx/>
              <a:buFont typeface="System Font Regular"/>
              <a:buChar char="–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C411E13-8868-3BCF-2A55-067B453B2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95C1373-60B4-5EE3-9F62-765D290939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199408"/>
            <a:ext cx="1135380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69AC11-9CEE-9920-30B8-3D928ADC4043}"/>
              </a:ext>
            </a:extLst>
          </p:cNvPr>
          <p:cNvSpPr txBox="1"/>
          <p:nvPr userDrawn="1"/>
        </p:nvSpPr>
        <p:spPr>
          <a:xfrm>
            <a:off x="11023261" y="6453215"/>
            <a:ext cx="3305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7BF6DEC4-2D8B-E94B-9ABA-B6ADBCE229FD}" type="slidenum">
              <a:rPr lang="en-US" sz="900" b="0" i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pPr algn="r"/>
              <a:t>‹#›</a:t>
            </a:fld>
            <a:endParaRPr lang="en-US" sz="900" b="0" i="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8" name="Picture 7" descr="Logo, icon&#10;&#10;Description automatically generated">
            <a:extLst>
              <a:ext uri="{FF2B5EF4-FFF2-40B4-BE49-F238E27FC236}">
                <a16:creationId xmlns:a16="http://schemas.microsoft.com/office/drawing/2014/main" id="{EA1A6667-D0A7-008F-D112-91E63AC4F6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6399543"/>
            <a:ext cx="457200" cy="33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62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5CF3A5-F877-9F81-E4EE-AD605D4CC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>
            <a:off x="11186160" y="0"/>
            <a:ext cx="100584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D7D2B4-1027-416A-EBA6-A3352F4AA3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708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5CF3A5-F877-9F81-E4EE-AD605D4CC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>
            <a:off x="11186160" y="0"/>
            <a:ext cx="1005840" cy="6858000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001B8539-FB3D-93B9-4902-F0D00F8C3D8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7200"/>
            <a:ext cx="914400" cy="67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96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5CF3A5-F877-9F81-E4EE-AD605D4CC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>
            <a:off x="11186160" y="0"/>
            <a:ext cx="100584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D2C288-3AD4-BF8F-E8AE-5D2907B76E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7200"/>
            <a:ext cx="914400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12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5CF3A5-F877-9F81-E4EE-AD605D4CC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>
            <a:off x="11186160" y="0"/>
            <a:ext cx="100584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D2C288-3AD4-BF8F-E8AE-5D2907B76E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7200"/>
            <a:ext cx="914400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60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5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5CF3A5-F877-9F81-E4EE-AD605D4CC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>
            <a:off x="11186160" y="0"/>
            <a:ext cx="100584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C888EC-5CC3-DC8C-E66A-D6EC37205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7200"/>
            <a:ext cx="914400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38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5CF3A5-F877-9F81-E4EE-AD605D4CC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>
            <a:off x="11186160" y="0"/>
            <a:ext cx="100584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D2C288-3AD4-BF8F-E8AE-5D2907B76E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7200"/>
            <a:ext cx="914400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31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7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9601200" cy="2852737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012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B5CF3A5-F877-9F81-E4EE-AD605D4CC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>
            <a:off x="11186160" y="0"/>
            <a:ext cx="100584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62C120-0683-12C1-AA96-D43AAA315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7200"/>
            <a:ext cx="914400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87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1760" y="2393022"/>
            <a:ext cx="86868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1760" y="4872697"/>
            <a:ext cx="86868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8F3DCFA-F6A8-5A19-8402-9AACD4BED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 t="10126" b="59877"/>
          <a:stretch/>
        </p:blipFill>
        <p:spPr>
          <a:xfrm>
            <a:off x="-1" y="0"/>
            <a:ext cx="2334127" cy="6858000"/>
          </a:xfrm>
          <a:prstGeom prst="rect">
            <a:avLst/>
          </a:prstGeom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05FE40C8-D0B0-1C14-2607-BC75D1B3E6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457200"/>
            <a:ext cx="1371600" cy="101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84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B6E43DA-808B-A525-9707-F3AA55DDC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05332B-C145-1800-F009-54DEFF0E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E4DB3-7EF7-AD22-B5EA-D05B205A1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5EE318A-2A19-658B-0288-8FCAB842B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 rot="16200000">
            <a:off x="5473633" y="139633"/>
            <a:ext cx="1244733" cy="1219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660C07-A17A-2F01-E1C8-8D55CBD9FE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34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5C4D808-5630-C16C-B881-01EA7B658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E3B7E39-79D0-1AA6-FD38-70339DB2E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B12FA1E-1B95-916C-DC39-0788447C9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F4CDB05-A003-2B66-84D4-2F6C4CE1A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 rot="16200000">
            <a:off x="5473633" y="139634"/>
            <a:ext cx="1244733" cy="1219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F613D6-4271-6C6F-FECB-6C08DBD92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33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1913636-C971-588D-3E7C-4A10CCD5C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F5C93C-8726-D170-60B5-EB3AC5A3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DA8137A-7632-EE67-2622-8B00F5A8D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E4C92AD-2226-4BD9-CFA8-C1DD03C8E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 rot="16200000">
            <a:off x="5473633" y="139634"/>
            <a:ext cx="1244733" cy="1219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74FDC7-5B34-FCA8-D32E-072A022A0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055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E8E729-94CD-039A-139E-2ED8CE1E5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B5B4FC9-DAC3-234E-FB61-883705F40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0D33CB9-37D6-1A68-7978-1368293BB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A37B2D3-1D95-BB5C-84B4-01FF22FE3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 rot="16200000">
            <a:off x="5473633" y="139634"/>
            <a:ext cx="1244733" cy="1219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C3F2EA-E8EB-41E6-BE01-C97F1A423F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59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780ADE-B8D0-7F3F-3794-4CE048256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95E97B-20AE-B4B7-2D5E-0803B1FD1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F636E5B-2926-8979-3166-AC8A82F7B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E077418-2372-3BE5-86D3-3B733156B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 rot="16200000">
            <a:off x="5473633" y="139634"/>
            <a:ext cx="1244733" cy="1219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536CD1C-1ED7-2002-3785-A47F9CB04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98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286FF8-B0CD-25CE-5893-901C183BB1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FA3CC1-72A5-43D5-A577-77FC7FECA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38F42CD-AD03-43A8-A27C-257F85302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0C76FA3-1AEE-AC27-8D0F-7A7899FB28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 rot="16200000">
            <a:off x="5473633" y="139634"/>
            <a:ext cx="1244733" cy="1219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9ACD266-1CE1-DE83-07EC-41F4BDCBC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55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BC5EBC5-1CE3-16BC-DB77-A9DBF192F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5066314" y="-267686"/>
            <a:ext cx="2059374" cy="121920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2F0685-FCB1-FE66-AE0A-53B8D098B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601200" cy="2059374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32C7582-F0E3-11AB-C305-3F13FC22E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09238"/>
            <a:ext cx="9601200" cy="6739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F517D5A-AEAE-82C9-55C4-08D383EC0C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 rot="16200000">
            <a:off x="5473633" y="139634"/>
            <a:ext cx="1244733" cy="1219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EF5F6D0-9288-451F-0283-CF6356220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" y="456957"/>
            <a:ext cx="914400" cy="67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437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944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Contr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804672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044848" y="1737360"/>
            <a:ext cx="2557872" cy="4389120"/>
          </a:xfrm>
          <a:solidFill>
            <a:schemeClr val="bg2"/>
          </a:solidFill>
        </p:spPr>
        <p:txBody>
          <a:bodyPr lIns="182880" tIns="182880" rIns="182880" bIns="182880" anchor="t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  <a:lvl2pPr marL="228600" indent="-228600">
              <a:buFont typeface="Arial" panose="020B0604020202020204" pitchFamily="34" charset="0"/>
              <a:buChar char="•"/>
              <a:tabLst/>
              <a:defRPr sz="1600" b="0">
                <a:solidFill>
                  <a:schemeClr val="bg1"/>
                </a:solidFill>
              </a:defRPr>
            </a:lvl2pPr>
            <a:lvl3pPr marL="914400" indent="0">
              <a:buNone/>
              <a:defRPr sz="1800" b="0">
                <a:solidFill>
                  <a:schemeClr val="bg1"/>
                </a:solidFill>
              </a:defRPr>
            </a:lvl3pPr>
            <a:lvl4pPr marL="1371600" indent="0">
              <a:buNone/>
              <a:defRPr sz="1800" b="0">
                <a:solidFill>
                  <a:schemeClr val="bg1"/>
                </a:solidFill>
              </a:defRPr>
            </a:lvl4pPr>
            <a:lvl5pPr marL="1828800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857050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8047AF-3728-3566-D6FE-D522759017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64410" y="1737361"/>
            <a:ext cx="5181600" cy="438911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22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3E0A75A-0C6C-A55A-8CCC-D41AC6613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93022"/>
            <a:ext cx="981456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72697"/>
            <a:ext cx="981456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58B41-DAE0-4BE4-F02A-223A4ABEBA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 rot="10800000">
            <a:off x="0" y="0"/>
            <a:ext cx="100584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B6A70C-86A1-8466-17E9-21552663A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457200"/>
            <a:ext cx="1371600" cy="10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65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8047AF-3728-3566-D6FE-D522759017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7190" y="0"/>
            <a:ext cx="585481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5303520" cy="83428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30352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3170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2F2BBC-4F4F-DB25-AA3C-EEA9CF03A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7190" y="0"/>
            <a:ext cx="5854810" cy="6857999"/>
          </a:xfrm>
          <a:custGeom>
            <a:avLst/>
            <a:gdLst>
              <a:gd name="connsiteX0" fmla="*/ 919761 w 5854810"/>
              <a:gd name="connsiteY0" fmla="*/ 0 h 6857999"/>
              <a:gd name="connsiteX1" fmla="*/ 5854810 w 5854810"/>
              <a:gd name="connsiteY1" fmla="*/ 0 h 6857999"/>
              <a:gd name="connsiteX2" fmla="*/ 5854810 w 5854810"/>
              <a:gd name="connsiteY2" fmla="*/ 6857999 h 6857999"/>
              <a:gd name="connsiteX3" fmla="*/ 919762 w 5854810"/>
              <a:gd name="connsiteY3" fmla="*/ 6857999 h 6857999"/>
              <a:gd name="connsiteX4" fmla="*/ 827724 w 5854810"/>
              <a:gd name="connsiteY4" fmla="*/ 6697929 h 6857999"/>
              <a:gd name="connsiteX5" fmla="*/ 0 w 5854810"/>
              <a:gd name="connsiteY5" fmla="*/ 3428999 h 6857999"/>
              <a:gd name="connsiteX6" fmla="*/ 827724 w 5854810"/>
              <a:gd name="connsiteY6" fmla="*/ 16006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4810" h="6857999">
                <a:moveTo>
                  <a:pt x="919761" y="0"/>
                </a:moveTo>
                <a:lnTo>
                  <a:pt x="5854810" y="0"/>
                </a:lnTo>
                <a:lnTo>
                  <a:pt x="5854810" y="6857999"/>
                </a:lnTo>
                <a:lnTo>
                  <a:pt x="919762" y="6857999"/>
                </a:lnTo>
                <a:lnTo>
                  <a:pt x="827724" y="6697929"/>
                </a:lnTo>
                <a:cubicBezTo>
                  <a:pt x="299847" y="5726197"/>
                  <a:pt x="0" y="4612615"/>
                  <a:pt x="0" y="3428999"/>
                </a:cubicBezTo>
                <a:cubicBezTo>
                  <a:pt x="0" y="2245384"/>
                  <a:pt x="299847" y="1131802"/>
                  <a:pt x="827724" y="16006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5303520" cy="83428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30352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849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0771DCF-1C97-4879-F38B-83F9F3A61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5181600" cy="43891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9360" y="1737360"/>
            <a:ext cx="5181600" cy="438912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5713C-8A7B-03A2-E75A-6760F2EBB1B8}"/>
              </a:ext>
            </a:extLst>
          </p:cNvPr>
          <p:cNvSpPr/>
          <p:nvPr userDrawn="1"/>
        </p:nvSpPr>
        <p:spPr>
          <a:xfrm>
            <a:off x="0" y="1199408"/>
            <a:ext cx="1135380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2B3636-5753-0CC3-5C54-0C36BB462A8B}"/>
              </a:ext>
            </a:extLst>
          </p:cNvPr>
          <p:cNvSpPr txBox="1"/>
          <p:nvPr userDrawn="1"/>
        </p:nvSpPr>
        <p:spPr>
          <a:xfrm>
            <a:off x="11023261" y="6537698"/>
            <a:ext cx="3305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7BF6DEC4-2D8B-E94B-9ABA-B6ADBCE229FD}" type="slidenum">
              <a:rPr lang="en-US" sz="900" b="0" i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pPr algn="r"/>
              <a:t>‹#›</a:t>
            </a:fld>
            <a:endParaRPr lang="en-US" sz="900" b="0" i="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3269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BB35E-4AE7-421D-5E83-AC48FF1FC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54480"/>
            <a:ext cx="5157787" cy="713232"/>
          </a:xfrm>
          <a:noFill/>
        </p:spPr>
        <p:txBody>
          <a:bodyPr anchor="ctr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82D5C-B16A-6E41-69E7-2F7F310D6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77440"/>
            <a:ext cx="5157787" cy="4114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FF26AD-D82A-3816-4E02-8BC6900316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5183188" cy="713232"/>
          </a:xfrm>
          <a:noFill/>
        </p:spPr>
        <p:txBody>
          <a:bodyPr anchor="ctr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6F85C9-D36E-F2D2-FDC1-53452716B6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77440"/>
            <a:ext cx="5183188" cy="4114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CA41232-EEF0-0177-7D0A-F31462F3B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A68C4B5-4C19-C1C2-A961-598751893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838200" y="2289976"/>
            <a:ext cx="5159375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75C8A19-F383-7FAA-0F3A-AFC92046E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838200" y="2286000"/>
            <a:ext cx="5159375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9602B8A-AEF9-E95F-7A2E-8478D747D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172200" y="2286000"/>
            <a:ext cx="5159375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7654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DC4EA-CFF9-61D3-36D4-158259942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F75F-4609-1EA6-0D8A-EEABBE2A4F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37360"/>
            <a:ext cx="3566160" cy="43891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9D61-763E-2330-A54A-0958DA623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1529" y="1737360"/>
            <a:ext cx="3566160" cy="43891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8D605F8-6B7E-387D-3810-D29E5945AEF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204858" y="1737360"/>
            <a:ext cx="3566160" cy="438912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9169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70E72-9C96-E6B0-856A-DF4F45E21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4813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0643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F54F5532-9369-6C39-6006-0100A98396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0128" r="50000" b="9806"/>
          <a:stretch/>
        </p:blipFill>
        <p:spPr>
          <a:xfrm rot="10800000">
            <a:off x="0" y="-2"/>
            <a:ext cx="874498" cy="685800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CB94013-9112-F37A-8BFC-C482841B9B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0128" r="50000" b="9806"/>
          <a:stretch/>
        </p:blipFill>
        <p:spPr>
          <a:xfrm>
            <a:off x="11317502" y="-2"/>
            <a:ext cx="874498" cy="685800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78D837-C30B-A09B-8F9C-032FFEB965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10631" y="2035173"/>
            <a:ext cx="7170738" cy="278765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>
              <a:buNone/>
              <a:defRPr sz="4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50548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2560320"/>
            <a:ext cx="8686800" cy="1828800"/>
          </a:xfr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4663440"/>
            <a:ext cx="8686800" cy="1371600"/>
          </a:xfrm>
        </p:spPr>
        <p:txBody>
          <a:bodyPr>
            <a:normAutofit/>
          </a:bodyPr>
          <a:lstStyle>
            <a:lvl1pPr marL="0" indent="0" algn="ctr">
              <a:spcAft>
                <a:spcPts val="600"/>
              </a:spcAft>
              <a:buNone/>
              <a:defRPr sz="16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735A0E1-12D5-8DB3-213E-BB50AEE4F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9918" r="50000" b="20130"/>
          <a:stretch/>
        </p:blipFill>
        <p:spPr>
          <a:xfrm rot="10800000">
            <a:off x="0" y="-2"/>
            <a:ext cx="1167892" cy="68580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6F2839C-D42A-A40D-1516-857CE5AA6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9918" r="50000" b="20130"/>
          <a:stretch/>
        </p:blipFill>
        <p:spPr>
          <a:xfrm>
            <a:off x="11024107" y="-2"/>
            <a:ext cx="1167892" cy="6858001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388CE8BC-0717-CEC2-EB61-796C995377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599" y="640080"/>
            <a:ext cx="1828800" cy="135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361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648" y="2560320"/>
            <a:ext cx="8686800" cy="1828800"/>
          </a:xfr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5648" y="4663440"/>
            <a:ext cx="8686800" cy="1371600"/>
          </a:xfrm>
        </p:spPr>
        <p:txBody>
          <a:bodyPr>
            <a:normAutofit/>
          </a:bodyPr>
          <a:lstStyle>
            <a:lvl1pPr marL="0" indent="0" algn="ctr">
              <a:spcAft>
                <a:spcPts val="600"/>
              </a:spcAft>
              <a:buNone/>
              <a:defRPr sz="1600" b="0" i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283A1B5-7187-48AE-6850-D02566770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9918" r="50000" b="20130"/>
          <a:stretch/>
        </p:blipFill>
        <p:spPr>
          <a:xfrm rot="10800000">
            <a:off x="0" y="-2"/>
            <a:ext cx="1167892" cy="685800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0977F7F-1215-C94D-B95A-D9DF0A524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9918" r="50000" b="20130"/>
          <a:stretch/>
        </p:blipFill>
        <p:spPr>
          <a:xfrm>
            <a:off x="11024107" y="-2"/>
            <a:ext cx="1167892" cy="6858001"/>
          </a:xfrm>
          <a:prstGeom prst="rect">
            <a:avLst/>
          </a:prstGeom>
        </p:spPr>
      </p:pic>
      <p:pic>
        <p:nvPicPr>
          <p:cNvPr id="6" name="Picture 5" descr="Logo, icon&#10;&#10;Description automatically generated">
            <a:extLst>
              <a:ext uri="{FF2B5EF4-FFF2-40B4-BE49-F238E27FC236}">
                <a16:creationId xmlns:a16="http://schemas.microsoft.com/office/drawing/2014/main" id="{A0F10A52-D242-3F83-785F-0FAF20AA1D4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640080"/>
            <a:ext cx="1828800" cy="135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5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696A4F2-06E1-BB0E-A614-8092693C8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93022"/>
            <a:ext cx="981456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72697"/>
            <a:ext cx="981456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58B41-DAE0-4BE4-F02A-223A4ABEBA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963" r="50000" b="20427"/>
          <a:stretch/>
        </p:blipFill>
        <p:spPr>
          <a:xfrm rot="10800000">
            <a:off x="0" y="0"/>
            <a:ext cx="100584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796322-8C59-10E5-F130-B7FEAF477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457200"/>
            <a:ext cx="1371600" cy="10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56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DFC470-E716-A882-1834-FDA3FB741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0"/>
            <a:ext cx="1371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4560" y="2393022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4560" y="4872697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58B41-DAE0-4BE4-F02A-223A4ABEBA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8526" r="50000" b="20427"/>
          <a:stretch/>
        </p:blipFill>
        <p:spPr>
          <a:xfrm rot="10800000">
            <a:off x="0" y="0"/>
            <a:ext cx="13716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3DC607-F303-DF9E-E776-3B8BB9FB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457200"/>
            <a:ext cx="1371600" cy="10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DFC470-E716-A882-1834-FDA3FB741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0"/>
            <a:ext cx="13716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4560" y="2393022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4560" y="4872697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58B41-DAE0-4BE4-F02A-223A4ABEBA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8526" r="50000" b="20427"/>
          <a:stretch/>
        </p:blipFill>
        <p:spPr>
          <a:xfrm rot="10800000">
            <a:off x="1" y="0"/>
            <a:ext cx="13716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9A2F9A-1BDF-82C4-80A9-2E2C60A96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457200"/>
            <a:ext cx="1371600" cy="10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00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53AAEFE-54C6-0552-A738-85288D9542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39493" y="274320"/>
            <a:ext cx="6217920" cy="621792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DC346F-5173-D218-D97F-5C56440A2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393022"/>
            <a:ext cx="6308203" cy="2387600"/>
          </a:xfrm>
        </p:spPr>
        <p:txBody>
          <a:bodyPr anchor="b">
            <a:normAutofit/>
          </a:bodyPr>
          <a:lstStyle>
            <a:lvl1pPr algn="l">
              <a:defRPr sz="54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4872697"/>
            <a:ext cx="6308203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DCDD8E-03DC-A128-7864-7FFB666C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99" y="457200"/>
            <a:ext cx="1371600" cy="10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2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CD4E62-97CE-CD15-3554-286D558C2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198" y="5141126"/>
            <a:ext cx="9144000" cy="873196"/>
          </a:xfrm>
        </p:spPr>
        <p:txBody>
          <a:bodyPr anchor="b">
            <a:normAutofit/>
          </a:bodyPr>
          <a:lstStyle>
            <a:lvl1pPr algn="l">
              <a:defRPr sz="40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5DC807-558B-D9CB-81C6-AF5950BD50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0292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8" y="6014322"/>
            <a:ext cx="9144000" cy="543295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C8509E-95B4-329A-FDD8-B938F2B65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7522" y="5474936"/>
            <a:ext cx="1097280" cy="8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79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CD4E62-97CE-CD15-3554-286D558C2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75120"/>
            <a:ext cx="12192000" cy="18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0E08B-C6B2-D53C-0278-066A01B6B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198" y="5141126"/>
            <a:ext cx="9144000" cy="873196"/>
          </a:xfrm>
        </p:spPr>
        <p:txBody>
          <a:bodyPr anchor="b">
            <a:normAutofit/>
          </a:bodyPr>
          <a:lstStyle>
            <a:lvl1pPr algn="l">
              <a:defRPr sz="4000" b="1" i="0">
                <a:solidFill>
                  <a:schemeClr val="bg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5543E-9D90-25EA-2013-34E370D9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8" y="6014322"/>
            <a:ext cx="9144000" cy="543295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1652F3-1AC4-E009-8EBA-62F08BE9D3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2840" y="177303"/>
            <a:ext cx="4846320" cy="484632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C15DDEE-84EF-6C84-3820-53596E1E93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29870" y="177303"/>
            <a:ext cx="3462130" cy="4846320"/>
          </a:xfrm>
          <a:custGeom>
            <a:avLst/>
            <a:gdLst>
              <a:gd name="connsiteX0" fmla="*/ 2423160 w 3462130"/>
              <a:gd name="connsiteY0" fmla="*/ 0 h 4846320"/>
              <a:gd name="connsiteX1" fmla="*/ 3366363 w 3462130"/>
              <a:gd name="connsiteY1" fmla="*/ 190424 h 4846320"/>
              <a:gd name="connsiteX2" fmla="*/ 3462130 w 3462130"/>
              <a:gd name="connsiteY2" fmla="*/ 236557 h 4846320"/>
              <a:gd name="connsiteX3" fmla="*/ 3462130 w 3462130"/>
              <a:gd name="connsiteY3" fmla="*/ 4609763 h 4846320"/>
              <a:gd name="connsiteX4" fmla="*/ 3366363 w 3462130"/>
              <a:gd name="connsiteY4" fmla="*/ 4655896 h 4846320"/>
              <a:gd name="connsiteX5" fmla="*/ 2423160 w 3462130"/>
              <a:gd name="connsiteY5" fmla="*/ 4846320 h 4846320"/>
              <a:gd name="connsiteX6" fmla="*/ 0 w 3462130"/>
              <a:gd name="connsiteY6" fmla="*/ 2423160 h 4846320"/>
              <a:gd name="connsiteX7" fmla="*/ 2423160 w 3462130"/>
              <a:gd name="connsiteY7" fmla="*/ 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62130" h="4846320">
                <a:moveTo>
                  <a:pt x="2423160" y="0"/>
                </a:moveTo>
                <a:cubicBezTo>
                  <a:pt x="2757729" y="0"/>
                  <a:pt x="3076460" y="67805"/>
                  <a:pt x="3366363" y="190424"/>
                </a:cubicBezTo>
                <a:lnTo>
                  <a:pt x="3462130" y="236557"/>
                </a:lnTo>
                <a:lnTo>
                  <a:pt x="3462130" y="4609763"/>
                </a:lnTo>
                <a:lnTo>
                  <a:pt x="3366363" y="4655896"/>
                </a:lnTo>
                <a:cubicBezTo>
                  <a:pt x="3076460" y="4778515"/>
                  <a:pt x="2757729" y="4846320"/>
                  <a:pt x="2423160" y="4846320"/>
                </a:cubicBezTo>
                <a:cubicBezTo>
                  <a:pt x="1084886" y="4846320"/>
                  <a:pt x="0" y="3761434"/>
                  <a:pt x="0" y="2423160"/>
                </a:cubicBezTo>
                <a:cubicBezTo>
                  <a:pt x="0" y="1084886"/>
                  <a:pt x="1084886" y="0"/>
                  <a:pt x="24231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AF5B2E3-B9A6-0E51-D4CA-E1DAA5ADD0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77303"/>
            <a:ext cx="3462130" cy="4846320"/>
          </a:xfrm>
          <a:custGeom>
            <a:avLst/>
            <a:gdLst>
              <a:gd name="connsiteX0" fmla="*/ 1038970 w 3462130"/>
              <a:gd name="connsiteY0" fmla="*/ 0 h 4846320"/>
              <a:gd name="connsiteX1" fmla="*/ 3462130 w 3462130"/>
              <a:gd name="connsiteY1" fmla="*/ 2423160 h 4846320"/>
              <a:gd name="connsiteX2" fmla="*/ 1038970 w 3462130"/>
              <a:gd name="connsiteY2" fmla="*/ 4846320 h 4846320"/>
              <a:gd name="connsiteX3" fmla="*/ 95767 w 3462130"/>
              <a:gd name="connsiteY3" fmla="*/ 4655896 h 4846320"/>
              <a:gd name="connsiteX4" fmla="*/ 0 w 3462130"/>
              <a:gd name="connsiteY4" fmla="*/ 4609763 h 4846320"/>
              <a:gd name="connsiteX5" fmla="*/ 0 w 3462130"/>
              <a:gd name="connsiteY5" fmla="*/ 236557 h 4846320"/>
              <a:gd name="connsiteX6" fmla="*/ 95767 w 3462130"/>
              <a:gd name="connsiteY6" fmla="*/ 190424 h 4846320"/>
              <a:gd name="connsiteX7" fmla="*/ 1038970 w 3462130"/>
              <a:gd name="connsiteY7" fmla="*/ 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62130" h="4846320">
                <a:moveTo>
                  <a:pt x="1038970" y="0"/>
                </a:moveTo>
                <a:cubicBezTo>
                  <a:pt x="2377244" y="0"/>
                  <a:pt x="3462130" y="1084886"/>
                  <a:pt x="3462130" y="2423160"/>
                </a:cubicBezTo>
                <a:cubicBezTo>
                  <a:pt x="3462130" y="3761434"/>
                  <a:pt x="2377244" y="4846320"/>
                  <a:pt x="1038970" y="4846320"/>
                </a:cubicBezTo>
                <a:cubicBezTo>
                  <a:pt x="704402" y="4846320"/>
                  <a:pt x="385670" y="4778515"/>
                  <a:pt x="95767" y="4655896"/>
                </a:cubicBezTo>
                <a:lnTo>
                  <a:pt x="0" y="4609763"/>
                </a:lnTo>
                <a:lnTo>
                  <a:pt x="0" y="236557"/>
                </a:lnTo>
                <a:lnTo>
                  <a:pt x="95767" y="190424"/>
                </a:lnTo>
                <a:cubicBezTo>
                  <a:pt x="385670" y="67806"/>
                  <a:pt x="704402" y="0"/>
                  <a:pt x="10389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ABAECD-8AED-F147-DE7B-EC1D7AC1B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7522" y="5474936"/>
            <a:ext cx="1097280" cy="8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087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6ADECC-0251-A7E4-5758-03C619A38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895"/>
            <a:ext cx="10515600" cy="834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5EAED-605D-1A86-7B7B-4A4D73F49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1645920"/>
            <a:ext cx="10515600" cy="438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A8E7AF-4C17-691C-E86A-DBA1F0123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199408"/>
            <a:ext cx="1135380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EEF5-1B9F-7B27-FD1E-8C29A05E9208}"/>
              </a:ext>
            </a:extLst>
          </p:cNvPr>
          <p:cNvSpPr txBox="1"/>
          <p:nvPr userDrawn="1"/>
        </p:nvSpPr>
        <p:spPr>
          <a:xfrm>
            <a:off x="11023261" y="6453215"/>
            <a:ext cx="3305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7BF6DEC4-2D8B-E94B-9ABA-B6ADBCE229FD}" type="slidenum">
              <a:rPr lang="en-US" sz="900" b="0" i="0" smtClean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pPr algn="r"/>
              <a:t>‹#›</a:t>
            </a:fld>
            <a:endParaRPr lang="en-US" sz="900" b="0" i="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D02E4A-CEDD-E395-C98D-8F05D7F32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6399543"/>
            <a:ext cx="457200" cy="33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67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57" r:id="rId3"/>
    <p:sldLayoutId id="2147483677" r:id="rId4"/>
    <p:sldLayoutId id="2147483679" r:id="rId5"/>
    <p:sldLayoutId id="2147483680" r:id="rId6"/>
    <p:sldLayoutId id="2147483671" r:id="rId7"/>
    <p:sldLayoutId id="2147483672" r:id="rId8"/>
    <p:sldLayoutId id="2147483681" r:id="rId9"/>
    <p:sldLayoutId id="2147483674" r:id="rId10"/>
    <p:sldLayoutId id="2147483650" r:id="rId11"/>
    <p:sldLayoutId id="2147483690" r:id="rId12"/>
    <p:sldLayoutId id="2147483651" r:id="rId13"/>
    <p:sldLayoutId id="2147483670" r:id="rId14"/>
    <p:sldLayoutId id="2147483659" r:id="rId15"/>
    <p:sldLayoutId id="2147483660" r:id="rId16"/>
    <p:sldLayoutId id="2147483662" r:id="rId17"/>
    <p:sldLayoutId id="2147483661" r:id="rId18"/>
    <p:sldLayoutId id="2147483663" r:id="rId19"/>
    <p:sldLayoutId id="2147483658" r:id="rId20"/>
    <p:sldLayoutId id="2147483664" r:id="rId21"/>
    <p:sldLayoutId id="2147483665" r:id="rId22"/>
    <p:sldLayoutId id="2147483666" r:id="rId23"/>
    <p:sldLayoutId id="2147483667" r:id="rId24"/>
    <p:sldLayoutId id="2147483668" r:id="rId25"/>
    <p:sldLayoutId id="2147483669" r:id="rId26"/>
    <p:sldLayoutId id="2147483652" r:id="rId27"/>
    <p:sldLayoutId id="2147483689" r:id="rId28"/>
    <p:sldLayoutId id="2147483683" r:id="rId29"/>
    <p:sldLayoutId id="2147483684" r:id="rId30"/>
    <p:sldLayoutId id="2147483685" r:id="rId31"/>
    <p:sldLayoutId id="2147483678" r:id="rId32"/>
    <p:sldLayoutId id="2147483653" r:id="rId33"/>
    <p:sldLayoutId id="2147483656" r:id="rId34"/>
    <p:sldLayoutId id="2147483654" r:id="rId35"/>
    <p:sldLayoutId id="2147483655" r:id="rId36"/>
    <p:sldLayoutId id="2147483686" r:id="rId37"/>
    <p:sldLayoutId id="2147483687" r:id="rId38"/>
    <p:sldLayoutId id="2147483688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2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  <a:lvl2pPr marL="6858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tx2"/>
        </a:buClr>
        <a:buFont typeface="Wingdings" pitchFamily="2" charset="2"/>
        <a:buChar char="§"/>
        <a:defRPr sz="2000" b="0" i="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2pPr>
      <a:lvl3pPr marL="11430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tx2"/>
        </a:buClr>
        <a:buFont typeface="System Font Regular"/>
        <a:buChar char="–"/>
        <a:defRPr sz="1800" b="0" i="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3pPr>
      <a:lvl4pPr marL="16002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bg2"/>
        </a:buClr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4pPr>
      <a:lvl5pPr marL="20574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1200"/>
        </a:spcAft>
        <a:buClr>
          <a:schemeClr val="bg2"/>
        </a:buClr>
        <a:buFont typeface="Wingdings" pitchFamily="2" charset="2"/>
        <a:buChar char="§"/>
        <a:defRPr sz="1600" b="0" i="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A1C94-0603-7CB2-A26B-F1D5B1D5F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dirty="0">
                <a:ea typeface="Noto Sans"/>
                <a:cs typeface="Noto Sans"/>
              </a:rPr>
              <a:t>B</a:t>
            </a:r>
            <a:r>
              <a:rPr lang="en-US" dirty="0" err="1">
                <a:ea typeface="Noto Sans"/>
                <a:cs typeface="Noto Sans"/>
              </a:rPr>
              <a:t>uenas</a:t>
            </a:r>
            <a:r>
              <a:rPr lang="en-US" dirty="0">
                <a:ea typeface="Noto Sans"/>
                <a:cs typeface="Noto Sans"/>
              </a:rPr>
              <a:t> </a:t>
            </a:r>
            <a:r>
              <a:rPr lang="en-US" dirty="0" err="1">
                <a:ea typeface="Noto Sans"/>
                <a:cs typeface="Noto Sans"/>
              </a:rPr>
              <a:t>prácticas</a:t>
            </a:r>
            <a:r>
              <a:rPr lang="en-US" dirty="0">
                <a:ea typeface="Noto Sans"/>
                <a:cs typeface="Noto Sans"/>
              </a:rPr>
              <a:t>: 23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B825F0-E2AB-407A-E12B-A686988B2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81" y="-395950"/>
            <a:ext cx="10808369" cy="47649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34FE9F4-19AB-89AF-9E6A-0E9C36B43899}"/>
              </a:ext>
            </a:extLst>
          </p:cNvPr>
          <p:cNvSpPr txBox="1"/>
          <p:nvPr/>
        </p:nvSpPr>
        <p:spPr>
          <a:xfrm>
            <a:off x="883047" y="2497912"/>
            <a:ext cx="12399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err="1">
                <a:solidFill>
                  <a:srgbClr val="C00000"/>
                </a:solidFill>
              </a:rPr>
              <a:t>Eficiencia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err="1">
                <a:solidFill>
                  <a:srgbClr val="C00000"/>
                </a:solidFill>
              </a:rPr>
              <a:t>técnica</a:t>
            </a:r>
            <a:r>
              <a:rPr lang="en-US" sz="1200" b="1" dirty="0">
                <a:solidFill>
                  <a:srgbClr val="C00000"/>
                </a:solidFill>
              </a:rPr>
              <a:t> y </a:t>
            </a:r>
            <a:r>
              <a:rPr lang="en-US" sz="1200" b="1" dirty="0" err="1">
                <a:solidFill>
                  <a:srgbClr val="C00000"/>
                </a:solidFill>
              </a:rPr>
              <a:t>financiera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0110CD-AEF8-CB12-5F39-91BC88481272}"/>
              </a:ext>
            </a:extLst>
          </p:cNvPr>
          <p:cNvSpPr txBox="1"/>
          <p:nvPr/>
        </p:nvSpPr>
        <p:spPr>
          <a:xfrm>
            <a:off x="872656" y="3409336"/>
            <a:ext cx="13646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err="1">
                <a:solidFill>
                  <a:srgbClr val="C00000"/>
                </a:solidFill>
              </a:rPr>
              <a:t>Monitoreo</a:t>
            </a:r>
            <a:r>
              <a:rPr lang="en-US" sz="1200" b="1" dirty="0">
                <a:solidFill>
                  <a:srgbClr val="C00000"/>
                </a:solidFill>
              </a:rPr>
              <a:t> y </a:t>
            </a:r>
            <a:r>
              <a:rPr lang="en-US" sz="1200" b="1" dirty="0" err="1">
                <a:solidFill>
                  <a:srgbClr val="C00000"/>
                </a:solidFill>
              </a:rPr>
              <a:t>evaluación</a:t>
            </a:r>
            <a:r>
              <a:rPr lang="en-US" sz="1200" b="1" dirty="0">
                <a:solidFill>
                  <a:srgbClr val="C00000"/>
                </a:solidFill>
              </a:rPr>
              <a:t> para </a:t>
            </a:r>
            <a:r>
              <a:rPr lang="en-US" sz="1200" b="1" dirty="0" err="1">
                <a:solidFill>
                  <a:srgbClr val="C00000"/>
                </a:solidFill>
              </a:rPr>
              <a:t>el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err="1">
                <a:solidFill>
                  <a:srgbClr val="C00000"/>
                </a:solidFill>
              </a:rPr>
              <a:t>aprendizaje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3EEC18-415F-35F1-F357-BD86DA5A0A00}"/>
              </a:ext>
            </a:extLst>
          </p:cNvPr>
          <p:cNvSpPr txBox="1"/>
          <p:nvPr/>
        </p:nvSpPr>
        <p:spPr>
          <a:xfrm>
            <a:off x="916039" y="4330242"/>
            <a:ext cx="136467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err="1">
                <a:solidFill>
                  <a:srgbClr val="C00000"/>
                </a:solidFill>
              </a:rPr>
              <a:t>Institucionalidad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D4DC2B-6EF0-E395-93FF-6F1D18E20632}"/>
              </a:ext>
            </a:extLst>
          </p:cNvPr>
          <p:cNvSpPr txBox="1"/>
          <p:nvPr/>
        </p:nvSpPr>
        <p:spPr>
          <a:xfrm>
            <a:off x="992066" y="5105850"/>
            <a:ext cx="136467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GT" sz="1200" b="1" dirty="0">
                <a:solidFill>
                  <a:srgbClr val="C00000"/>
                </a:solidFill>
              </a:rPr>
              <a:t>Alianzas</a:t>
            </a:r>
            <a:endParaRPr lang="en-US" sz="1200" b="1" dirty="0">
              <a:solidFill>
                <a:srgbClr val="C00000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6ACDA37-4AF0-DFAD-604B-6EB232EF7DE3}"/>
              </a:ext>
            </a:extLst>
          </p:cNvPr>
          <p:cNvGrpSpPr/>
          <p:nvPr/>
        </p:nvGrpSpPr>
        <p:grpSpPr>
          <a:xfrm>
            <a:off x="446259" y="2530296"/>
            <a:ext cx="354935" cy="2818375"/>
            <a:chOff x="446259" y="2530296"/>
            <a:chExt cx="354935" cy="281837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568630C-28CB-F2CE-4D9C-9AEA042CC3FE}"/>
                </a:ext>
              </a:extLst>
            </p:cNvPr>
            <p:cNvCxnSpPr>
              <a:cxnSpLocks/>
            </p:cNvCxnSpPr>
            <p:nvPr/>
          </p:nvCxnSpPr>
          <p:spPr>
            <a:xfrm>
              <a:off x="670124" y="2552211"/>
              <a:ext cx="0" cy="2705589"/>
            </a:xfrm>
            <a:prstGeom prst="line">
              <a:avLst/>
            </a:prstGeom>
            <a:ln w="381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B967D71-9C30-6F4A-61AE-AC9D3DCD22E1}"/>
                </a:ext>
              </a:extLst>
            </p:cNvPr>
            <p:cNvSpPr/>
            <p:nvPr/>
          </p:nvSpPr>
          <p:spPr>
            <a:xfrm>
              <a:off x="473969" y="2530296"/>
              <a:ext cx="327225" cy="300188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4797788-61E0-F871-296E-5600D7932196}"/>
                </a:ext>
              </a:extLst>
            </p:cNvPr>
            <p:cNvSpPr/>
            <p:nvPr/>
          </p:nvSpPr>
          <p:spPr>
            <a:xfrm>
              <a:off x="446259" y="3429000"/>
              <a:ext cx="327225" cy="300188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5813B8D-3D9A-4A61-2B04-96D199EAA9A7}"/>
                </a:ext>
              </a:extLst>
            </p:cNvPr>
            <p:cNvSpPr/>
            <p:nvPr/>
          </p:nvSpPr>
          <p:spPr>
            <a:xfrm>
              <a:off x="457742" y="4287850"/>
              <a:ext cx="327225" cy="300188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93F9F0C-C442-35B9-B24F-BFD2643A86B6}"/>
                </a:ext>
              </a:extLst>
            </p:cNvPr>
            <p:cNvSpPr/>
            <p:nvPr/>
          </p:nvSpPr>
          <p:spPr>
            <a:xfrm>
              <a:off x="446260" y="5048483"/>
              <a:ext cx="327225" cy="300188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D756794-0D62-1E26-22E5-8CA8247DBA79}"/>
              </a:ext>
            </a:extLst>
          </p:cNvPr>
          <p:cNvGrpSpPr/>
          <p:nvPr/>
        </p:nvGrpSpPr>
        <p:grpSpPr>
          <a:xfrm>
            <a:off x="2269232" y="2468910"/>
            <a:ext cx="338120" cy="2840833"/>
            <a:chOff x="2269232" y="2468910"/>
            <a:chExt cx="338120" cy="2840833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0124712-C21F-45E5-E70B-A769BBFC855D}"/>
                </a:ext>
              </a:extLst>
            </p:cNvPr>
            <p:cNvCxnSpPr>
              <a:cxnSpLocks/>
            </p:cNvCxnSpPr>
            <p:nvPr/>
          </p:nvCxnSpPr>
          <p:spPr>
            <a:xfrm>
              <a:off x="2439863" y="2513283"/>
              <a:ext cx="0" cy="2705589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0A4559E-B9C5-FB97-E7D7-3234A770D5FE}"/>
                </a:ext>
              </a:extLst>
            </p:cNvPr>
            <p:cNvGrpSpPr/>
            <p:nvPr/>
          </p:nvGrpSpPr>
          <p:grpSpPr>
            <a:xfrm>
              <a:off x="2269232" y="2468910"/>
              <a:ext cx="338120" cy="2840833"/>
              <a:chOff x="2269232" y="2468910"/>
              <a:chExt cx="338120" cy="2840833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DCBE3C7B-C033-14E7-585D-C4C798CF7676}"/>
                  </a:ext>
                </a:extLst>
              </p:cNvPr>
              <p:cNvSpPr/>
              <p:nvPr/>
            </p:nvSpPr>
            <p:spPr>
              <a:xfrm>
                <a:off x="2276250" y="2468910"/>
                <a:ext cx="327225" cy="3001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5B7C952A-4EF7-E24C-7928-99BC0FA7180C}"/>
                  </a:ext>
                </a:extLst>
              </p:cNvPr>
              <p:cNvSpPr/>
              <p:nvPr/>
            </p:nvSpPr>
            <p:spPr>
              <a:xfrm>
                <a:off x="2274246" y="3320503"/>
                <a:ext cx="327225" cy="3001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EB66B4EA-0894-096E-1AE1-A1BF883E0257}"/>
                  </a:ext>
                </a:extLst>
              </p:cNvPr>
              <p:cNvSpPr/>
              <p:nvPr/>
            </p:nvSpPr>
            <p:spPr>
              <a:xfrm>
                <a:off x="2280127" y="4157962"/>
                <a:ext cx="327225" cy="3001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28C3482-F500-AEB2-97CC-5B8D7BE1FBC2}"/>
                  </a:ext>
                </a:extLst>
              </p:cNvPr>
              <p:cNvSpPr/>
              <p:nvPr/>
            </p:nvSpPr>
            <p:spPr>
              <a:xfrm>
                <a:off x="2269232" y="5009555"/>
                <a:ext cx="327225" cy="3001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8DDCE5A-6392-B874-640A-6275C5349A01}"/>
              </a:ext>
            </a:extLst>
          </p:cNvPr>
          <p:cNvSpPr txBox="1"/>
          <p:nvPr/>
        </p:nvSpPr>
        <p:spPr>
          <a:xfrm>
            <a:off x="2649100" y="2468910"/>
            <a:ext cx="1556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GT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Criterios claros, inclusivos y transparentes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549541-9506-3FBC-3D04-CD5C8B3B2002}"/>
              </a:ext>
            </a:extLst>
          </p:cNvPr>
          <p:cNvSpPr txBox="1"/>
          <p:nvPr/>
        </p:nvSpPr>
        <p:spPr>
          <a:xfrm>
            <a:off x="2667419" y="3281095"/>
            <a:ext cx="1556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GT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Promoción de </a:t>
            </a:r>
            <a:r>
              <a:rPr lang="es-GT" sz="1200" b="1">
                <a:solidFill>
                  <a:schemeClr val="tx1">
                    <a:lumMod val="50000"/>
                    <a:lumOff val="50000"/>
                  </a:schemeClr>
                </a:solidFill>
              </a:rPr>
              <a:t>la convocatoria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FAF829-CE1E-9AB7-05EA-58967BBA31D5}"/>
              </a:ext>
            </a:extLst>
          </p:cNvPr>
          <p:cNvSpPr txBox="1"/>
          <p:nvPr/>
        </p:nvSpPr>
        <p:spPr>
          <a:xfrm>
            <a:off x="2642395" y="4106745"/>
            <a:ext cx="1556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GT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Solicitud eficiente, automatizada y transparente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E49A79E-CB3E-8295-DED0-54502B0C0633}"/>
              </a:ext>
            </a:extLst>
          </p:cNvPr>
          <p:cNvSpPr txBox="1"/>
          <p:nvPr/>
        </p:nvSpPr>
        <p:spPr>
          <a:xfrm>
            <a:off x="2679581" y="4928816"/>
            <a:ext cx="1711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GT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Selección inclusiva y equitativa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E15031A0-D51E-E3C8-8905-4A9A5D64550A}"/>
              </a:ext>
            </a:extLst>
          </p:cNvPr>
          <p:cNvGrpSpPr/>
          <p:nvPr/>
        </p:nvGrpSpPr>
        <p:grpSpPr>
          <a:xfrm>
            <a:off x="4234453" y="2513283"/>
            <a:ext cx="333106" cy="2022875"/>
            <a:chOff x="4234453" y="2513283"/>
            <a:chExt cx="333106" cy="202287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0D381D9-3BE7-1BAE-31C2-7EABB3791DB3}"/>
                </a:ext>
              </a:extLst>
            </p:cNvPr>
            <p:cNvCxnSpPr>
              <a:cxnSpLocks/>
              <a:endCxn id="44" idx="4"/>
            </p:cNvCxnSpPr>
            <p:nvPr/>
          </p:nvCxnSpPr>
          <p:spPr>
            <a:xfrm>
              <a:off x="4400070" y="2558406"/>
              <a:ext cx="3877" cy="1977752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F262F9DB-AD7B-AC46-E51A-9CC008ECA4A2}"/>
                </a:ext>
              </a:extLst>
            </p:cNvPr>
            <p:cNvGrpSpPr/>
            <p:nvPr/>
          </p:nvGrpSpPr>
          <p:grpSpPr>
            <a:xfrm>
              <a:off x="4234453" y="2513283"/>
              <a:ext cx="333106" cy="2022875"/>
              <a:chOff x="4234453" y="2513283"/>
              <a:chExt cx="333106" cy="2022875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473311AD-2CCF-68FE-04CC-38F8B0F38B84}"/>
                  </a:ext>
                </a:extLst>
              </p:cNvPr>
              <p:cNvSpPr/>
              <p:nvPr/>
            </p:nvSpPr>
            <p:spPr>
              <a:xfrm>
                <a:off x="4236457" y="2513283"/>
                <a:ext cx="327225" cy="3052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BAE7981-5A1F-CB94-5EE6-ED2F1EECECDD}"/>
                  </a:ext>
                </a:extLst>
              </p:cNvPr>
              <p:cNvSpPr/>
              <p:nvPr/>
            </p:nvSpPr>
            <p:spPr>
              <a:xfrm>
                <a:off x="4234453" y="3379275"/>
                <a:ext cx="327225" cy="3052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C5C47F6-9839-4BBA-0181-CBF2CEF30592}"/>
                  </a:ext>
                </a:extLst>
              </p:cNvPr>
              <p:cNvSpPr/>
              <p:nvPr/>
            </p:nvSpPr>
            <p:spPr>
              <a:xfrm>
                <a:off x="4240334" y="4230894"/>
                <a:ext cx="327225" cy="30526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C87FFF8A-5275-0054-15C0-9291DF92C28B}"/>
              </a:ext>
            </a:extLst>
          </p:cNvPr>
          <p:cNvSpPr txBox="1"/>
          <p:nvPr/>
        </p:nvSpPr>
        <p:spPr>
          <a:xfrm>
            <a:off x="4652429" y="2530296"/>
            <a:ext cx="10544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GT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Colocación y admisión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7CB198C-B72A-2B14-C2CE-30917543E19D}"/>
              </a:ext>
            </a:extLst>
          </p:cNvPr>
          <p:cNvSpPr txBox="1"/>
          <p:nvPr/>
        </p:nvSpPr>
        <p:spPr>
          <a:xfrm>
            <a:off x="4605584" y="3231501"/>
            <a:ext cx="10544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GT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Inducción a la beca y vida académica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45A575C-FD33-FB98-89E3-D8D3FDDC0FC7}"/>
              </a:ext>
            </a:extLst>
          </p:cNvPr>
          <p:cNvSpPr txBox="1"/>
          <p:nvPr/>
        </p:nvSpPr>
        <p:spPr>
          <a:xfrm>
            <a:off x="4630511" y="4139936"/>
            <a:ext cx="10544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GT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Servicios de apoyo para habilidades académicas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FC0A9BD-871B-9F73-C101-1ADECCFE32EF}"/>
              </a:ext>
            </a:extLst>
          </p:cNvPr>
          <p:cNvSpPr txBox="1"/>
          <p:nvPr/>
        </p:nvSpPr>
        <p:spPr>
          <a:xfrm>
            <a:off x="6240122" y="2529544"/>
            <a:ext cx="140880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Responsabilidad financiera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5650F50-1D16-6C48-85CF-0D82CD3C74D1}"/>
              </a:ext>
            </a:extLst>
          </p:cNvPr>
          <p:cNvSpPr txBox="1"/>
          <p:nvPr/>
        </p:nvSpPr>
        <p:spPr>
          <a:xfrm>
            <a:off x="6217790" y="3285931"/>
            <a:ext cx="140880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Servicios de bienestar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44AB745-E006-9B6B-2D61-C93416016ED0}"/>
              </a:ext>
            </a:extLst>
          </p:cNvPr>
          <p:cNvSpPr txBox="1"/>
          <p:nvPr/>
        </p:nvSpPr>
        <p:spPr>
          <a:xfrm>
            <a:off x="6289546" y="4014194"/>
            <a:ext cx="140880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Servicios académicos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C302E58-A72C-E6DA-5E86-5AED9DF1174C}"/>
              </a:ext>
            </a:extLst>
          </p:cNvPr>
          <p:cNvSpPr txBox="1"/>
          <p:nvPr/>
        </p:nvSpPr>
        <p:spPr>
          <a:xfrm>
            <a:off x="6239708" y="4678757"/>
            <a:ext cx="1408808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Servicios de desarrollo de la fuerza laboral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9557C2C-8F5C-6DB0-E925-A0D349772EF6}"/>
              </a:ext>
            </a:extLst>
          </p:cNvPr>
          <p:cNvGrpSpPr/>
          <p:nvPr/>
        </p:nvGrpSpPr>
        <p:grpSpPr>
          <a:xfrm>
            <a:off x="5830166" y="2510073"/>
            <a:ext cx="359930" cy="3894099"/>
            <a:chOff x="5830166" y="2510073"/>
            <a:chExt cx="359930" cy="3894099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52778276-C3B9-2E21-36C3-CE69C51694EF}"/>
                </a:ext>
              </a:extLst>
            </p:cNvPr>
            <p:cNvGrpSpPr/>
            <p:nvPr/>
          </p:nvGrpSpPr>
          <p:grpSpPr>
            <a:xfrm>
              <a:off x="5830166" y="2510073"/>
              <a:ext cx="359930" cy="3825004"/>
              <a:chOff x="5899724" y="2563097"/>
              <a:chExt cx="359930" cy="3825004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70E76DC-6ED6-0745-6F26-5EB1B8277341}"/>
                  </a:ext>
                </a:extLst>
              </p:cNvPr>
              <p:cNvSpPr/>
              <p:nvPr/>
            </p:nvSpPr>
            <p:spPr>
              <a:xfrm>
                <a:off x="5899725" y="2563097"/>
                <a:ext cx="327225" cy="30018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E04381F3-EF4B-07A9-D80A-65950F4B3EE0}"/>
                  </a:ext>
                </a:extLst>
              </p:cNvPr>
              <p:cNvSpPr/>
              <p:nvPr/>
            </p:nvSpPr>
            <p:spPr>
              <a:xfrm>
                <a:off x="5899724" y="3353472"/>
                <a:ext cx="327225" cy="30018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0F61BD6F-FC65-0764-F1F0-0FEDB2CFD137}"/>
                  </a:ext>
                </a:extLst>
              </p:cNvPr>
              <p:cNvSpPr/>
              <p:nvPr/>
            </p:nvSpPr>
            <p:spPr>
              <a:xfrm>
                <a:off x="5932429" y="4106729"/>
                <a:ext cx="327225" cy="30018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9DF5977-4B31-0683-6B16-AB694F96D12D}"/>
                  </a:ext>
                </a:extLst>
              </p:cNvPr>
              <p:cNvSpPr/>
              <p:nvPr/>
            </p:nvSpPr>
            <p:spPr>
              <a:xfrm>
                <a:off x="5928903" y="4861280"/>
                <a:ext cx="327225" cy="30018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B3554805-117A-A3EF-3E8C-1D7C869C96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3336" y="2568284"/>
                <a:ext cx="0" cy="3819817"/>
              </a:xfrm>
              <a:prstGeom prst="lin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5F4B8EB-92B3-0DBE-04AA-F5949307F188}"/>
                </a:ext>
              </a:extLst>
            </p:cNvPr>
            <p:cNvSpPr/>
            <p:nvPr/>
          </p:nvSpPr>
          <p:spPr>
            <a:xfrm>
              <a:off x="5836218" y="5538126"/>
              <a:ext cx="327225" cy="30018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9CDB548E-435C-6571-E2C7-7968C4CB884A}"/>
                </a:ext>
              </a:extLst>
            </p:cNvPr>
            <p:cNvSpPr/>
            <p:nvPr/>
          </p:nvSpPr>
          <p:spPr>
            <a:xfrm>
              <a:off x="5836217" y="6103984"/>
              <a:ext cx="327225" cy="30018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E4F7848-B79D-6B27-4B15-3F5F99F7E3CF}"/>
              </a:ext>
            </a:extLst>
          </p:cNvPr>
          <p:cNvSpPr txBox="1"/>
          <p:nvPr/>
        </p:nvSpPr>
        <p:spPr>
          <a:xfrm>
            <a:off x="6264635" y="5575147"/>
            <a:ext cx="140880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Alerta Temprana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EAEED8C-CC89-2E7B-94ED-D7A101BB445C}"/>
              </a:ext>
            </a:extLst>
          </p:cNvPr>
          <p:cNvSpPr txBox="1"/>
          <p:nvPr/>
        </p:nvSpPr>
        <p:spPr>
          <a:xfrm>
            <a:off x="6239708" y="6094713"/>
            <a:ext cx="140880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Sistema de información AT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0E71F65-5236-DB11-CEF6-260E7B85F9C7}"/>
              </a:ext>
            </a:extLst>
          </p:cNvPr>
          <p:cNvSpPr/>
          <p:nvPr/>
        </p:nvSpPr>
        <p:spPr>
          <a:xfrm>
            <a:off x="9351059" y="2540697"/>
            <a:ext cx="327225" cy="305264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4A7E1CC-9AB4-E3E1-2B87-A8D6FA964FAB}"/>
              </a:ext>
            </a:extLst>
          </p:cNvPr>
          <p:cNvGrpSpPr/>
          <p:nvPr/>
        </p:nvGrpSpPr>
        <p:grpSpPr>
          <a:xfrm>
            <a:off x="7629974" y="2540429"/>
            <a:ext cx="329229" cy="1171256"/>
            <a:chOff x="7629974" y="2540429"/>
            <a:chExt cx="329229" cy="1171256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E87CE449-A6F5-D9BB-561D-DD0193407043}"/>
                </a:ext>
              </a:extLst>
            </p:cNvPr>
            <p:cNvGrpSpPr/>
            <p:nvPr/>
          </p:nvGrpSpPr>
          <p:grpSpPr>
            <a:xfrm>
              <a:off x="7629974" y="2540429"/>
              <a:ext cx="329229" cy="1171256"/>
              <a:chOff x="7629974" y="2540429"/>
              <a:chExt cx="329229" cy="1171256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BF76BE13-7DF4-962D-FF62-200DE17F0454}"/>
                  </a:ext>
                </a:extLst>
              </p:cNvPr>
              <p:cNvSpPr/>
              <p:nvPr/>
            </p:nvSpPr>
            <p:spPr>
              <a:xfrm>
                <a:off x="7631978" y="2540429"/>
                <a:ext cx="327225" cy="30526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088C64B7-0BCF-444F-2937-A29D3752A441}"/>
                  </a:ext>
                </a:extLst>
              </p:cNvPr>
              <p:cNvSpPr/>
              <p:nvPr/>
            </p:nvSpPr>
            <p:spPr>
              <a:xfrm>
                <a:off x="7629974" y="3406421"/>
                <a:ext cx="327225" cy="30526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2AF7C783-0C83-6CB4-2C40-C687AA6DC2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82166" y="2692139"/>
              <a:ext cx="10613" cy="1010680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1A943966-FB75-44DD-6240-A2F84700C7DE}"/>
              </a:ext>
            </a:extLst>
          </p:cNvPr>
          <p:cNvSpPr txBox="1"/>
          <p:nvPr/>
        </p:nvSpPr>
        <p:spPr>
          <a:xfrm>
            <a:off x="8115773" y="3389478"/>
            <a:ext cx="140880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Conexión con el mundo laboral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48E6524-A03F-26C9-E458-460E608AAA6A}"/>
              </a:ext>
            </a:extLst>
          </p:cNvPr>
          <p:cNvSpPr txBox="1"/>
          <p:nvPr/>
        </p:nvSpPr>
        <p:spPr>
          <a:xfrm>
            <a:off x="8069276" y="2607408"/>
            <a:ext cx="97822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accent1"/>
                </a:solidFill>
              </a:rPr>
              <a:t>Transición y fin de la beca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AB32554-6CB4-63A2-55AC-21D572606B9A}"/>
              </a:ext>
            </a:extLst>
          </p:cNvPr>
          <p:cNvSpPr txBox="1"/>
          <p:nvPr/>
        </p:nvSpPr>
        <p:spPr>
          <a:xfrm>
            <a:off x="9816335" y="2584432"/>
            <a:ext cx="140880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s-GT" sz="12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Redes de colaboración</a:t>
            </a:r>
            <a:endParaRPr lang="en-US" sz="12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1B801B-E495-B022-2B69-A3CEE960551D}"/>
              </a:ext>
            </a:extLst>
          </p:cNvPr>
          <p:cNvSpPr txBox="1"/>
          <p:nvPr/>
        </p:nvSpPr>
        <p:spPr>
          <a:xfrm>
            <a:off x="9002582" y="5125077"/>
            <a:ext cx="2957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/>
              <a:t>Participación de jóvenes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740E1D-35C1-1E6D-53A0-084B2C736730}"/>
              </a:ext>
            </a:extLst>
          </p:cNvPr>
          <p:cNvSpPr txBox="1"/>
          <p:nvPr/>
        </p:nvSpPr>
        <p:spPr>
          <a:xfrm>
            <a:off x="9047498" y="5527300"/>
            <a:ext cx="2753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/>
              <a:t>Aprendizaje institucional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7C7F0D-C57C-4E6D-B3E6-8CEBF4C7E349}"/>
              </a:ext>
            </a:extLst>
          </p:cNvPr>
          <p:cNvSpPr txBox="1"/>
          <p:nvPr/>
        </p:nvSpPr>
        <p:spPr>
          <a:xfrm>
            <a:off x="9002582" y="5919318"/>
            <a:ext cx="2753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/>
              <a:t>Sistemas de información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F15F4D-FF4C-2F36-9366-43B18BDEBA30}"/>
              </a:ext>
            </a:extLst>
          </p:cNvPr>
          <p:cNvSpPr/>
          <p:nvPr/>
        </p:nvSpPr>
        <p:spPr>
          <a:xfrm>
            <a:off x="9002581" y="4988689"/>
            <a:ext cx="2807569" cy="1475356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2182BBF6-832F-BD1B-6392-CDB38CCAC23E}"/>
              </a:ext>
            </a:extLst>
          </p:cNvPr>
          <p:cNvSpPr/>
          <p:nvPr/>
        </p:nvSpPr>
        <p:spPr>
          <a:xfrm>
            <a:off x="8524936" y="5635171"/>
            <a:ext cx="327225" cy="300188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35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27" grpId="0"/>
      <p:bldP spid="28" grpId="0"/>
      <p:bldP spid="29" grpId="0"/>
      <p:bldP spid="30" grpId="0"/>
      <p:bldP spid="46" grpId="0"/>
      <p:bldP spid="47" grpId="0"/>
      <p:bldP spid="59" grpId="0"/>
      <p:bldP spid="60" grpId="0"/>
      <p:bldP spid="61" grpId="0"/>
      <p:bldP spid="62" grpId="0"/>
      <p:bldP spid="70" grpId="0" animBg="1"/>
      <p:bldP spid="74" grpId="0"/>
      <p:bldP spid="75" grpId="0"/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FHI360 1">
      <a:dk1>
        <a:srgbClr val="000000"/>
      </a:dk1>
      <a:lt1>
        <a:srgbClr val="FFFFFF"/>
      </a:lt1>
      <a:dk2>
        <a:srgbClr val="FF4719"/>
      </a:dk2>
      <a:lt2>
        <a:srgbClr val="253746"/>
      </a:lt2>
      <a:accent1>
        <a:srgbClr val="3CAAFF"/>
      </a:accent1>
      <a:accent2>
        <a:srgbClr val="00CE7C"/>
      </a:accent2>
      <a:accent3>
        <a:srgbClr val="D3042C"/>
      </a:accent3>
      <a:accent4>
        <a:srgbClr val="FFA800"/>
      </a:accent4>
      <a:accent5>
        <a:srgbClr val="6E81FF"/>
      </a:accent5>
      <a:accent6>
        <a:srgbClr val="D03000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HI360_Pres_NotoSans_03-21-2023" id="{1F4E034B-B35A-B541-8A7E-291D907610A2}" vid="{B34C7743-AA30-F14A-B922-29BF003FC5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8456</TotalTime>
  <Words>96</Words>
  <Application>Microsoft Office PowerPoint</Application>
  <PresentationFormat>Widescreen</PresentationFormat>
  <Paragraphs>25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Noto Sans</vt:lpstr>
      <vt:lpstr>System Font Regular</vt:lpstr>
      <vt:lpstr>Wingdings</vt:lpstr>
      <vt:lpstr>Office Theme</vt:lpstr>
      <vt:lpstr>Buenas prácticas: 23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 to change cover photos</dc:title>
  <dc:creator>Hubert De La Vega</dc:creator>
  <cp:lastModifiedBy>Luisa Müller</cp:lastModifiedBy>
  <cp:revision>30</cp:revision>
  <dcterms:created xsi:type="dcterms:W3CDTF">2023-03-21T16:04:53Z</dcterms:created>
  <dcterms:modified xsi:type="dcterms:W3CDTF">2024-03-07T18:46:10Z</dcterms:modified>
</cp:coreProperties>
</file>